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AF97D-B57E-48CE-A694-2B21500FA805}" type="datetimeFigureOut">
              <a:rPr lang="en-US" smtClean="0"/>
              <a:pPr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212AA-2662-476C-AC79-3493FE9CD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mill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263" y="0"/>
            <a:ext cx="9007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rce and Ulysse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stal Landscape with the Sacrifice of Jona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stal Landscape with the Tomb of Scipion - (Jan Bruegel the Elder - 1607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8125"/>
            <a:ext cx="9144000" cy="63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estrian Battle near a Mill - (Jan Bruegel the Elder - 1612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12763"/>
            <a:ext cx="9144000" cy="58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 Market on the Banks of the River - (Jan Bruegel the Elder - 161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71463"/>
            <a:ext cx="9144000" cy="63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emish Dairy Farm - (Jan Bruegel the Elder - 162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27163"/>
            <a:ext cx="9144000" cy="400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s in a Glass Vase - (Jan Bruegel the Elder - 1608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est Landscape with Travellers - (Jan Bruegel the Elder - circa 1607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57275"/>
            <a:ext cx="9144000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mense Landscape with Travellers - (Jan Bruegel the Elder - 161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mense Landscape with Traveller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3825" y="0"/>
            <a:ext cx="8894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naes and the Sybil in Hades - (Jan Bruegel the Elder - 160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875"/>
            <a:ext cx="9144000" cy="682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cape of Paradise and the Loading of the Animals in Noah's Ark - (Jan Bruegel the Elder - 1596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5088"/>
            <a:ext cx="9144000" cy="67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cape with the Chateau de Mariemon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cape with the Young Tobie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55613"/>
            <a:ext cx="9144000" cy="59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to and the Lycean Peasants - (Jan Bruegel the Elder - circa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ain Landscape with the Temptation of Chris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5513" y="0"/>
            <a:ext cx="4751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ain Landscape with View of a River Valley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66738" y="0"/>
            <a:ext cx="8010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 the Road to Marke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68275"/>
            <a:ext cx="9144000" cy="6519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 Landscape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 Landscape with Landing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98500"/>
            <a:ext cx="9144000" cy="545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 Landscape with Resting Traveller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el-brueghel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14"/>
            <a:ext cx="9144000" cy="68946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tic Landscape with Inn and Traveller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ill Life with a Tazza, Garland and Bouquet of Flowers in a Porcelain Vase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0663"/>
            <a:ext cx="9144000" cy="64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ill Life with Garland and Golden Tazza - (Jan Bruegel the Elder - 1618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85813" y="0"/>
            <a:ext cx="757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zza with Flower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2788" y="0"/>
            <a:ext cx="517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doration of the Magi - (Jan Bruegel the Elder - circa No dates listed)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3188" y="0"/>
            <a:ext cx="893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doration of the Magi - (Jan Bruegel the Elder - circa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1438" y="0"/>
            <a:ext cx="8999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doration of the Magi - (Jan Bruegel the Elder - No dates listed) 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04825"/>
            <a:ext cx="9144000" cy="584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mbush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ttle of the Amazon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2875" y="0"/>
            <a:ext cx="885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rucifixion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575"/>
            <a:ext cx="9144000" cy="679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ush in the Woods - (Jan Bruegel the Elder - circa 1605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15950"/>
            <a:ext cx="9144000" cy="562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lood with Noah's Ark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263" y="0"/>
            <a:ext cx="9007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Holy Family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58925" y="0"/>
            <a:ext cx="6026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st on the Flight to Egypt - (Jan Bruegel the Elder - No dates listed)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4138"/>
            <a:ext cx="9144000" cy="66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st on the Flight to Egyp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00" y="0"/>
            <a:ext cx="9091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turn from the Hun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4150"/>
            <a:ext cx="9144000" cy="648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torm at Sea with Shipwreck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0325"/>
            <a:ext cx="9144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Tower of Babel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1438" y="0"/>
            <a:ext cx="8999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Triumph of Death - (Jan Bruegel the Elder - circa 1610-162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1288"/>
            <a:ext cx="9144000" cy="65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Visit to the Farm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3188" y="0"/>
            <a:ext cx="893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Way of the Cross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8738"/>
            <a:ext cx="9144000" cy="67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y with Ship of War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" y="0"/>
            <a:ext cx="8685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Wedding Feas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3850"/>
            <a:ext cx="9144000" cy="6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llae Entrance with Windmill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4150"/>
            <a:ext cx="9144000" cy="648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llage Landscape with Self Portrait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8600"/>
            <a:ext cx="9144000" cy="639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llage Street with Canal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73075"/>
            <a:ext cx="9144000" cy="591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quet of Flowers in a Blue Vase - (Jan Bruegel the Elder - No dates listed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quet of Flowers in a Ceramic Vase - (Jan Bruegel the Elder - 1607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0238" y="0"/>
            <a:ext cx="5341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 at Talavera - (Jan Bruegel the Elder - 161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4150"/>
            <a:ext cx="9144000" cy="64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y Village Street with Resting Travellers - (Jan Bruegel the Elder - 1614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1463" y="0"/>
            <a:ext cx="8601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3</cp:revision>
  <dcterms:created xsi:type="dcterms:W3CDTF">2009-08-12T19:46:20Z</dcterms:created>
  <dcterms:modified xsi:type="dcterms:W3CDTF">2009-08-16T18:03:46Z</dcterms:modified>
</cp:coreProperties>
</file>